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2" r:id="rId7"/>
    <p:sldId id="260" r:id="rId8"/>
  </p:sldIdLst>
  <p:sldSz cx="9144000" cy="6858000" type="screen4x3"/>
  <p:notesSz cx="6858000" cy="99472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74" y="5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16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8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87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539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094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229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843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463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79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1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41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E5F4-C732-4819-8E9D-BAE01CC13B6A}" type="datetimeFigureOut">
              <a:rPr lang="de-DE" smtClean="0"/>
              <a:t>13.12.2016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21C66-049F-4F9A-978B-D674D1B003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93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/>
          <a:lstStyle/>
          <a:p>
            <a:r>
              <a:rPr lang="de-DE" dirty="0" smtClean="0"/>
              <a:t>Les </a:t>
            </a:r>
            <a:r>
              <a:rPr lang="de-DE" dirty="0" err="1" smtClean="0"/>
              <a:t>Saxofous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7704856" cy="648072"/>
          </a:xfrm>
        </p:spPr>
        <p:txBody>
          <a:bodyPr>
            <a:normAutofit/>
          </a:bodyPr>
          <a:lstStyle/>
          <a:p>
            <a:r>
              <a:rPr lang="de-DE" b="1" dirty="0" smtClean="0"/>
              <a:t>Home</a:t>
            </a:r>
            <a:r>
              <a:rPr lang="de-DE" dirty="0" smtClean="0"/>
              <a:t>   Über uns   Aktuelles  Presse Kontakt 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3923928" y="6318612"/>
            <a:ext cx="122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Impressum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060848"/>
            <a:ext cx="5444195" cy="408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92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1400" dirty="0" smtClean="0"/>
              <a:t>Die </a:t>
            </a:r>
            <a:r>
              <a:rPr lang="de-DE" sz="1400" dirty="0" err="1"/>
              <a:t>Saxofous</a:t>
            </a:r>
            <a:r>
              <a:rPr lang="de-DE" sz="1400" dirty="0"/>
              <a:t> wurden in Frankreich als Workshop-Ensemble geboren und feierten ihre ersten Erfolge bei der „</a:t>
            </a:r>
            <a:r>
              <a:rPr lang="de-DE" sz="1400" dirty="0" err="1"/>
              <a:t>Fête</a:t>
            </a:r>
            <a:r>
              <a:rPr lang="de-DE" sz="1400" dirty="0"/>
              <a:t> de la </a:t>
            </a:r>
            <a:r>
              <a:rPr lang="de-DE" sz="1400" dirty="0" err="1"/>
              <a:t>Musique</a:t>
            </a:r>
            <a:r>
              <a:rPr lang="de-DE" sz="1400" dirty="0"/>
              <a:t>“ in Montpellier. Seither bespielen sie Konzertsäle, Rohbauten und Burgruinen, begleiten Kabarettabende oder mischen sich unversehens in Straßenfeste ein. Die </a:t>
            </a:r>
            <a:r>
              <a:rPr lang="de-DE" sz="1400" dirty="0" err="1"/>
              <a:t>Saxofous</a:t>
            </a:r>
            <a:r>
              <a:rPr lang="de-DE" sz="1400" dirty="0"/>
              <a:t> spielen freie Improvisationen und südafrikanische Rhythmen, ihr Repertoire reicht vom Barock bis Bebop, von Jimi Hendrix bis zum Bulgarischen Hochzeitstanz.</a:t>
            </a:r>
          </a:p>
          <a:p>
            <a:pPr marL="0" indent="0">
              <a:buNone/>
            </a:pPr>
            <a:endParaRPr lang="de-DE" sz="1400" dirty="0" smtClean="0"/>
          </a:p>
          <a:p>
            <a:pPr marL="0" indent="0">
              <a:buNone/>
            </a:pPr>
            <a:r>
              <a:rPr lang="de-DE" sz="1400" dirty="0" smtClean="0"/>
              <a:t>Les </a:t>
            </a:r>
            <a:r>
              <a:rPr lang="de-DE" sz="1400" dirty="0" err="1" smtClean="0"/>
              <a:t>Saxofous</a:t>
            </a:r>
            <a:r>
              <a:rPr lang="de-DE" sz="1400" dirty="0" smtClean="0"/>
              <a:t> das sind Mike Schweizer und bis zu </a:t>
            </a:r>
            <a:r>
              <a:rPr lang="de-DE" sz="1400" dirty="0" smtClean="0"/>
              <a:t>13 Saxofonisten und eine Klarinette.</a:t>
            </a:r>
            <a:endParaRPr lang="de-DE" sz="1400" dirty="0" smtClean="0"/>
          </a:p>
          <a:p>
            <a:pPr marL="0" indent="0">
              <a:buNone/>
            </a:pPr>
            <a:endParaRPr lang="de-DE" sz="1400" dirty="0" smtClean="0"/>
          </a:p>
          <a:p>
            <a:pPr marL="0" indent="0">
              <a:buNone/>
            </a:pPr>
            <a:r>
              <a:rPr lang="de-DE" sz="1400" dirty="0" smtClean="0"/>
              <a:t>Am Sopran (Michael </a:t>
            </a:r>
            <a:r>
              <a:rPr lang="de-DE" sz="1400" dirty="0" err="1" smtClean="0"/>
              <a:t>Bussong</a:t>
            </a:r>
            <a:r>
              <a:rPr lang="de-DE" sz="1400" dirty="0" smtClean="0"/>
              <a:t>, Gerhard Niclas ),</a:t>
            </a:r>
          </a:p>
          <a:p>
            <a:pPr marL="0" indent="0">
              <a:buNone/>
            </a:pPr>
            <a:r>
              <a:rPr lang="de-DE" sz="1400" dirty="0" smtClean="0"/>
              <a:t>am Alt (Anette </a:t>
            </a:r>
            <a:r>
              <a:rPr lang="de-DE" sz="1400" dirty="0" err="1" smtClean="0"/>
              <a:t>Homlicher</a:t>
            </a:r>
            <a:r>
              <a:rPr lang="de-DE" sz="1400" dirty="0" smtClean="0"/>
              <a:t>, Katja Meinken, Michael </a:t>
            </a:r>
            <a:r>
              <a:rPr lang="de-DE" sz="1400" dirty="0" err="1" smtClean="0"/>
              <a:t>Hardung</a:t>
            </a:r>
            <a:r>
              <a:rPr lang="de-DE" sz="1400" dirty="0" smtClean="0"/>
              <a:t>-Backes</a:t>
            </a:r>
            <a:r>
              <a:rPr lang="de-DE" sz="1400" dirty="0" smtClean="0"/>
              <a:t>, Tom </a:t>
            </a:r>
            <a:r>
              <a:rPr lang="de-DE" sz="1400" dirty="0" err="1" smtClean="0"/>
              <a:t>Geisenberger</a:t>
            </a:r>
            <a:r>
              <a:rPr lang="de-DE" sz="1400" dirty="0" smtClean="0"/>
              <a:t>), </a:t>
            </a:r>
          </a:p>
          <a:p>
            <a:pPr marL="0" indent="0">
              <a:buNone/>
            </a:pPr>
            <a:r>
              <a:rPr lang="de-DE" sz="1400" dirty="0" smtClean="0"/>
              <a:t>am Tenor (Rudi Franke, Martin </a:t>
            </a:r>
            <a:r>
              <a:rPr lang="de-DE" sz="1400" dirty="0" err="1" smtClean="0"/>
              <a:t>Lemminger</a:t>
            </a:r>
            <a:r>
              <a:rPr lang="de-DE" sz="1400" dirty="0" smtClean="0"/>
              <a:t>, Rupert </a:t>
            </a:r>
            <a:r>
              <a:rPr lang="de-DE" sz="1400" dirty="0" err="1" smtClean="0"/>
              <a:t>Hartinger</a:t>
            </a:r>
            <a:r>
              <a:rPr lang="de-DE" sz="1400" dirty="0" smtClean="0"/>
              <a:t>) , </a:t>
            </a:r>
          </a:p>
          <a:p>
            <a:pPr marL="0" indent="0">
              <a:buNone/>
            </a:pPr>
            <a:r>
              <a:rPr lang="de-DE" sz="1400" dirty="0" smtClean="0"/>
              <a:t>am </a:t>
            </a:r>
            <a:r>
              <a:rPr lang="de-DE" sz="1400" dirty="0" err="1" smtClean="0"/>
              <a:t>Barithon</a:t>
            </a:r>
            <a:r>
              <a:rPr lang="de-DE" sz="1400" dirty="0" smtClean="0"/>
              <a:t> (Gabi Toussaint, Steffi </a:t>
            </a:r>
            <a:r>
              <a:rPr lang="de-DE" sz="1400" dirty="0" err="1" smtClean="0"/>
              <a:t>Frericks</a:t>
            </a:r>
            <a:r>
              <a:rPr lang="de-DE" sz="1400" dirty="0" smtClean="0"/>
              <a:t>, Olaf Herzog, Tom Thum)</a:t>
            </a:r>
          </a:p>
          <a:p>
            <a:pPr marL="0" indent="0">
              <a:buNone/>
            </a:pPr>
            <a:r>
              <a:rPr lang="de-DE" sz="1400" dirty="0" smtClean="0"/>
              <a:t>und </a:t>
            </a:r>
            <a:r>
              <a:rPr lang="de-DE" sz="1400" dirty="0" smtClean="0"/>
              <a:t>eine Klarinette (</a:t>
            </a:r>
            <a:r>
              <a:rPr lang="de-DE" sz="1400" dirty="0" smtClean="0"/>
              <a:t>Clemens Seitz).</a:t>
            </a:r>
            <a:endParaRPr lang="de-DE" sz="1400" dirty="0" smtClean="0"/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r>
              <a:rPr lang="de-DE" sz="1400" dirty="0" smtClean="0"/>
              <a:t>Dieser </a:t>
            </a:r>
            <a:r>
              <a:rPr lang="de-DE" sz="1400" dirty="0"/>
              <a:t>unnachahmliche, verrückte und entrückende Sound“ (Südkurier </a:t>
            </a:r>
            <a:r>
              <a:rPr lang="de-DE" sz="1400" dirty="0" smtClean="0"/>
              <a:t>Konstanz) von </a:t>
            </a:r>
            <a:r>
              <a:rPr lang="de-DE" sz="1400" dirty="0"/>
              <a:t>einem wilden Dutzend gemeinsam groovender Saxophone erobert die </a:t>
            </a:r>
            <a:r>
              <a:rPr lang="de-DE" sz="1400" dirty="0" smtClean="0"/>
              <a:t>Herzen der </a:t>
            </a:r>
            <a:r>
              <a:rPr lang="de-DE" sz="1400" dirty="0"/>
              <a:t>Zuhörer von Montpellier bis München.  </a:t>
            </a:r>
          </a:p>
          <a:p>
            <a:pPr marL="0" indent="0">
              <a:buNone/>
            </a:pPr>
            <a:r>
              <a:rPr lang="de-DE" sz="1400" dirty="0"/>
              <a:t>Der Freiburger Musiker Mike Schweizer schreibt den </a:t>
            </a:r>
            <a:r>
              <a:rPr lang="de-DE" sz="1400" dirty="0" err="1"/>
              <a:t>Saxofous</a:t>
            </a:r>
            <a:r>
              <a:rPr lang="de-DE" sz="1400" dirty="0"/>
              <a:t> alle Arrangements </a:t>
            </a:r>
            <a:r>
              <a:rPr lang="de-DE" sz="1400" dirty="0" smtClean="0"/>
              <a:t>auf den </a:t>
            </a:r>
            <a:r>
              <a:rPr lang="de-DE" sz="1400" dirty="0"/>
              <a:t>Leib und leitet auf seine unnachahmlich humorvolle Wiese die Band. </a:t>
            </a:r>
            <a:r>
              <a:rPr lang="de-DE" sz="1400" dirty="0" smtClean="0"/>
              <a:t>Innerhalb eines </a:t>
            </a:r>
            <a:r>
              <a:rPr lang="de-DE" sz="1400" dirty="0"/>
              <a:t>Stückes wechseln schon einmal unversehens die Stilrichtungen, </a:t>
            </a:r>
            <a:r>
              <a:rPr lang="de-DE" sz="1400" dirty="0" smtClean="0"/>
              <a:t>improvisierte und </a:t>
            </a:r>
            <a:r>
              <a:rPr lang="de-DE" sz="1400" dirty="0"/>
              <a:t>komponierte Teile gehen eine wilde Mischung ein.</a:t>
            </a:r>
          </a:p>
          <a:p>
            <a:pPr marL="0" indent="0">
              <a:buNone/>
            </a:pPr>
            <a:r>
              <a:rPr lang="de-DE" sz="1400" dirty="0"/>
              <a:t>„Wir leben vom Spaß“, erklärt der Bandleader „und wir legen großen Wert </a:t>
            </a:r>
            <a:r>
              <a:rPr lang="de-DE" sz="1400" dirty="0" smtClean="0"/>
              <a:t>auf Spontaneität</a:t>
            </a:r>
            <a:r>
              <a:rPr lang="de-DE" sz="1400" dirty="0"/>
              <a:t>.“ Mike Schweizer ist nicht nur eine vielseitige und eigenständige </a:t>
            </a:r>
            <a:r>
              <a:rPr lang="de-DE" sz="1400" dirty="0" err="1" smtClean="0"/>
              <a:t>Stimmeam</a:t>
            </a:r>
            <a:r>
              <a:rPr lang="de-DE" sz="1400" dirty="0" smtClean="0"/>
              <a:t> </a:t>
            </a:r>
            <a:r>
              <a:rPr lang="de-DE" sz="1400" dirty="0"/>
              <a:t>Sopran- und Tenorsaxophon, </a:t>
            </a:r>
            <a:r>
              <a:rPr lang="de-DE" sz="1400" dirty="0" smtClean="0"/>
              <a:t>sondern</a:t>
            </a:r>
            <a:r>
              <a:rPr lang="de-DE" sz="1400" dirty="0" smtClean="0"/>
              <a:t> </a:t>
            </a:r>
            <a:r>
              <a:rPr lang="de-DE" sz="1400" dirty="0"/>
              <a:t>auch eine einzigartige Musiker- und Lehrerpersönlichkeit, die unzählige Musiker im süddeutschen Raum geprägt hat.</a:t>
            </a:r>
          </a:p>
          <a:p>
            <a:pPr marL="0" indent="0">
              <a:buNone/>
            </a:pPr>
            <a:endParaRPr lang="de-DE" sz="1400" dirty="0" smtClean="0"/>
          </a:p>
          <a:p>
            <a:pPr marL="0" indent="0">
              <a:buNone/>
            </a:pPr>
            <a:endParaRPr lang="de-DE" sz="1600" dirty="0"/>
          </a:p>
        </p:txBody>
      </p:sp>
      <p:sp>
        <p:nvSpPr>
          <p:cNvPr id="5" name="Untertitel 2"/>
          <p:cNvSpPr>
            <a:spLocks noGrp="1"/>
          </p:cNvSpPr>
          <p:nvPr>
            <p:ph type="title"/>
          </p:nvPr>
        </p:nvSpPr>
        <p:spPr>
          <a:xfrm>
            <a:off x="-155376" y="332656"/>
            <a:ext cx="9299376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Home   </a:t>
            </a:r>
            <a:r>
              <a:rPr lang="de-DE" b="1" dirty="0" smtClean="0"/>
              <a:t>Über uns   </a:t>
            </a:r>
            <a:r>
              <a:rPr lang="de-DE" dirty="0" smtClean="0"/>
              <a:t>Aktuelles  Presse Kontakt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115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dirty="0" smtClean="0"/>
              <a:t>die nächsten Konzerte sind</a:t>
            </a:r>
            <a:r>
              <a:rPr lang="de-DE" sz="1600" dirty="0" smtClean="0"/>
              <a:t>:</a:t>
            </a:r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r>
              <a:rPr lang="de-DE" sz="1600" dirty="0" smtClean="0"/>
              <a:t>27. Januar 2017: Emmendingen Schlosskeller20:30 </a:t>
            </a:r>
            <a:r>
              <a:rPr lang="de-DE" sz="1600" dirty="0" smtClean="0"/>
              <a:t>Uhr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endParaRPr lang="de-DE" sz="1600" dirty="0"/>
          </a:p>
        </p:txBody>
      </p:sp>
      <p:sp>
        <p:nvSpPr>
          <p:cNvPr id="5" name="Untertitel 2"/>
          <p:cNvSpPr>
            <a:spLocks noGrp="1"/>
          </p:cNvSpPr>
          <p:nvPr>
            <p:ph type="title"/>
          </p:nvPr>
        </p:nvSpPr>
        <p:spPr>
          <a:xfrm>
            <a:off x="-155376" y="332656"/>
            <a:ext cx="9299376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Home   Über uns   </a:t>
            </a:r>
            <a:r>
              <a:rPr lang="de-DE" b="1" dirty="0" smtClean="0"/>
              <a:t>Aktuelles</a:t>
            </a:r>
            <a:r>
              <a:rPr lang="de-DE" dirty="0" smtClean="0"/>
              <a:t>  Presse Kontakt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780928"/>
            <a:ext cx="5829361" cy="327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1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03" y="620688"/>
            <a:ext cx="3072341" cy="2304256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429000"/>
            <a:ext cx="4788024" cy="269282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283" y="836712"/>
            <a:ext cx="3968441" cy="223224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30" y="3428998"/>
            <a:ext cx="2358262" cy="314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2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haltsplatzhalt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961" y="1048463"/>
            <a:ext cx="3653320" cy="4525963"/>
          </a:xfrm>
        </p:spPr>
      </p:pic>
      <p:sp>
        <p:nvSpPr>
          <p:cNvPr id="5" name="Untertitel 2"/>
          <p:cNvSpPr>
            <a:spLocks noGrp="1"/>
          </p:cNvSpPr>
          <p:nvPr>
            <p:ph type="title"/>
          </p:nvPr>
        </p:nvSpPr>
        <p:spPr>
          <a:xfrm>
            <a:off x="-155376" y="332656"/>
            <a:ext cx="9299376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Home   Über uns   Aktuelles  </a:t>
            </a:r>
            <a:r>
              <a:rPr lang="de-DE" b="1" dirty="0" smtClean="0"/>
              <a:t>Presse </a:t>
            </a:r>
            <a:r>
              <a:rPr lang="de-DE" dirty="0" smtClean="0"/>
              <a:t>Kontakt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66" y="1412776"/>
            <a:ext cx="4454788" cy="635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5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48880"/>
            <a:ext cx="3782549" cy="2836912"/>
          </a:xfrm>
        </p:spPr>
      </p:pic>
    </p:spTree>
    <p:extLst>
      <p:ext uri="{BB962C8B-B14F-4D97-AF65-F5344CB8AC3E}">
        <p14:creationId xmlns:p14="http://schemas.microsoft.com/office/powerpoint/2010/main" val="2081667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2"/>
          <p:cNvSpPr>
            <a:spLocks noGrp="1"/>
          </p:cNvSpPr>
          <p:nvPr>
            <p:ph type="title"/>
          </p:nvPr>
        </p:nvSpPr>
        <p:spPr>
          <a:xfrm>
            <a:off x="-155376" y="332656"/>
            <a:ext cx="9299376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Home   Über uns   Aktuelles  Presse</a:t>
            </a:r>
            <a:r>
              <a:rPr lang="de-DE" b="1" dirty="0" smtClean="0"/>
              <a:t> Kontakt 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b="1" dirty="0" smtClean="0"/>
              <a:t>Kontakt:</a:t>
            </a:r>
          </a:p>
          <a:p>
            <a:pPr marL="0" indent="0">
              <a:buNone/>
            </a:pP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Bitte alle Anfragen über unseren Bandleader:</a:t>
            </a:r>
            <a:endParaRPr lang="de-DE" sz="2000" dirty="0"/>
          </a:p>
          <a:p>
            <a:pPr marL="0" indent="0">
              <a:buNone/>
            </a:pPr>
            <a:r>
              <a:rPr lang="de-DE" sz="2000" dirty="0" smtClean="0"/>
              <a:t>Mike Schweizer</a:t>
            </a:r>
          </a:p>
          <a:p>
            <a:pPr marL="0" indent="0">
              <a:buNone/>
            </a:pPr>
            <a:r>
              <a:rPr lang="de-DE" sz="2000" dirty="0" err="1" smtClean="0"/>
              <a:t>mike</a:t>
            </a:r>
            <a:r>
              <a:rPr lang="de-DE" sz="2000" dirty="0" smtClean="0"/>
              <a:t> at mike-schweizer.de</a:t>
            </a:r>
          </a:p>
        </p:txBody>
      </p:sp>
    </p:spTree>
    <p:extLst>
      <p:ext uri="{BB962C8B-B14F-4D97-AF65-F5344CB8AC3E}">
        <p14:creationId xmlns:p14="http://schemas.microsoft.com/office/powerpoint/2010/main" val="392485389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Office PowerPoint</Application>
  <PresentationFormat>Bildschirmpräsentation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</vt:lpstr>
      <vt:lpstr>Les Saxofous</vt:lpstr>
      <vt:lpstr>Home   Über uns   Aktuelles  Presse Kontakt </vt:lpstr>
      <vt:lpstr>Home   Über uns   Aktuelles  Presse Kontakt </vt:lpstr>
      <vt:lpstr>PowerPoint-Präsentation</vt:lpstr>
      <vt:lpstr>Home   Über uns   Aktuelles  Presse Kontakt </vt:lpstr>
      <vt:lpstr>PowerPoint-Präsentation</vt:lpstr>
      <vt:lpstr>Home   Über uns   Aktuelles  Presse Kontakt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Saxofous</dc:title>
  <dc:creator>Prep</dc:creator>
  <cp:lastModifiedBy>Prep</cp:lastModifiedBy>
  <cp:revision>14</cp:revision>
  <cp:lastPrinted>2016-12-09T17:10:49Z</cp:lastPrinted>
  <dcterms:created xsi:type="dcterms:W3CDTF">2016-10-11T19:37:05Z</dcterms:created>
  <dcterms:modified xsi:type="dcterms:W3CDTF">2016-12-13T15:41:37Z</dcterms:modified>
</cp:coreProperties>
</file>